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6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0BB06-B3AB-0832-9FC2-C1874A1085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BDC6A2-DEFC-C425-E11F-D1A7513EC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CBB3C-B1D4-DF6A-B182-C57466330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C7A1-E39A-4B46-857F-F70AEC103B48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14E22-965F-747E-6DEA-83ECFBAE3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8E695-1418-7C40-B2F8-03DFF2A03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2DF3-035D-4C91-A0CB-D2F04BF70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292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20B1F-F953-D32E-1271-85DCA02E6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D2DE80-6989-CCFC-9C6B-BB96B846D8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C086B6-7D24-C484-D7E5-37F1E290D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C7A1-E39A-4B46-857F-F70AEC103B48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A16F94-8902-31DA-06B0-717F550A2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7140E-E6D6-C454-5412-C839D2D1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2DF3-035D-4C91-A0CB-D2F04BF70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511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433607-313F-F018-8ED5-48FC599C86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74E530-88FA-0B56-98E8-D7ABF1FE0A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E593F8-E3BC-592A-5A5C-387871EDC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C7A1-E39A-4B46-857F-F70AEC103B48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4744-406C-0CCE-4A93-E8B9E557E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B9CB7-BA45-6ADA-C634-E7DAFF06F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2DF3-035D-4C91-A0CB-D2F04BF70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799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2FB98-E2EA-1268-555A-4076B57D8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2AC8A4-19F0-C6F6-8F4C-48C742C11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6E110E-23C9-28EE-11FD-F801A55FE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C7A1-E39A-4B46-857F-F70AEC103B48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62CE6-515B-2AFB-8947-0F6AB79A3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011F83-F13B-8013-8F3E-B45345623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2DF3-035D-4C91-A0CB-D2F04BF70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38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057C1-0CCF-C7B8-2F0D-DC618D5E6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BFCA6F-AF48-9ABB-0D32-CC0CE1B9F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757B95-70A0-1D12-9119-9D035E401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C7A1-E39A-4B46-857F-F70AEC103B48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ED305B-2561-EA3A-8A15-542076921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33792-28A4-004B-7593-C86A50AB7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2DF3-035D-4C91-A0CB-D2F04BF70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908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1A97A-F01C-7490-74A4-84BD0E636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2D530-0ED5-B390-9A3C-6ACD8D47D3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B97584-A02A-90AF-B850-9D6BCB699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060631-AB35-E0E5-C4E0-72DD9D4B6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C7A1-E39A-4B46-857F-F70AEC103B48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9F0052-1618-BAED-AD71-6FD1D3B3B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BF25B5-48B5-3380-7983-4A753184C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2DF3-035D-4C91-A0CB-D2F04BF70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690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732C3-CD98-F56C-E714-4B51190E2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594B20-56BE-6C5A-C5B6-D1E8FFDBA0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6BBE1C-ABA0-0EF2-21C7-E9DC6F6D8F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9E6BC2-88C3-8C0A-F19F-B6B7BF832D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99CF6F-659B-0869-E161-466E98CD42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1FCB7A-E331-67DD-A186-7788DEA8A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C7A1-E39A-4B46-857F-F70AEC103B48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641B27-3719-DF7B-211B-1CC28DC76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959754-369A-A04F-EF21-E1956FA22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2DF3-035D-4C91-A0CB-D2F04BF70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895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FDC54-FAD8-096E-D8BD-96DD71866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926A1A-0AF4-2DE5-B6B7-ABAB57B05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C7A1-E39A-4B46-857F-F70AEC103B48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18CFBA-1535-CD02-34D6-C375BFC8F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021685-6FA8-67B6-0B0B-4388755BB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2DF3-035D-4C91-A0CB-D2F04BF70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938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79FFD2-0ED5-FBCD-1F08-3F6794058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C7A1-E39A-4B46-857F-F70AEC103B48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DBA67A-F145-00BC-0E02-B91EE19DA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57533E-E5DC-063C-21C8-C4B28E6A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2DF3-035D-4C91-A0CB-D2F04BF70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8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372A8-2925-A563-C2B8-5D0F6E26D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2D33B-7E56-92B2-5038-AC3E9DFE1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38CCF9-974A-205C-E571-77D90E5951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51AF6B-6CEC-42AB-F983-24746B7A6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C7A1-E39A-4B46-857F-F70AEC103B48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D27119-FFCC-1A8D-CA16-3FC07C0BD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A5C57F-E73A-D447-F7A3-12B7F2B33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2DF3-035D-4C91-A0CB-D2F04BF70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623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0FED5-9A48-A039-2975-56EB6F523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274AD4-6D64-46DA-C68C-AF30261EB8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6F779B-CD10-239C-EC0A-7718FBD598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B6BA04-C747-8B65-CD44-6D59254A8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C7A1-E39A-4B46-857F-F70AEC103B48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09833E-C9BC-A45A-D79A-8044C37B2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EDD5D6-4B20-60F6-611C-FB06167F7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D2DF3-035D-4C91-A0CB-D2F04BF70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45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17A054-6467-11E8-6975-4C56D6E4A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365CB3-A150-1FEA-E4EB-93DC95D2F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846C7-E85A-461E-D385-C17186471C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73C7A1-E39A-4B46-857F-F70AEC103B48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9C052C-00DD-43C7-2284-5A3C87BC8B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97623-BB64-C796-7A2E-8DC6E6F872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BD2DF3-035D-4C91-A0CB-D2F04BF70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741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40E4F0-8887-9AD2-4D84-7B53BD9CCF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" y="0"/>
            <a:ext cx="121615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870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C2FFA630-118C-615C-7F30-6E39023F3A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43110A0E-1593-AD08-DAEB-AC4C7CC31F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CCB656-351F-48D8-CE0B-A03F2C496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1" y="0"/>
            <a:ext cx="121679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727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C2FFA630-118C-615C-7F30-6E39023F3A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43110A0E-1593-AD08-DAEB-AC4C7CC31F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71AF30-E6A0-809D-A3BF-ACBBB2477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77" y="0"/>
            <a:ext cx="121130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427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C2FFA630-118C-615C-7F30-6E39023F3A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43110A0E-1593-AD08-DAEB-AC4C7CC31F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2A4242-9CB5-2D11-742E-C5DC6AB85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0" y="0"/>
            <a:ext cx="121762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004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7487AA-B463-E0A5-B744-6D9344B2F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150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C2FFA630-118C-615C-7F30-6E39023F3A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43110A0E-1593-AD08-DAEB-AC4C7CC31F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DD0F4C0-92FC-0C25-4BB1-0D87FCDC19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12"/>
            <a:ext cx="12192000" cy="683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538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C2FFA630-118C-615C-7F30-6E39023F3A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43110A0E-1593-AD08-DAEB-AC4C7CC31F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A70907-5165-113D-CF55-EAC2BF296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9"/>
            <a:ext cx="12192000" cy="6856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128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C2FFA630-118C-615C-7F30-6E39023F3A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43110A0E-1593-AD08-DAEB-AC4C7CC31F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5F6C45-C404-933F-C4CF-F70D010DA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38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951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C2FFA630-118C-615C-7F30-6E39023F3A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43110A0E-1593-AD08-DAEB-AC4C7CC31F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56643E-C87A-4CAA-53A6-A53F856FA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0" y="0"/>
            <a:ext cx="121873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30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C2FFA630-118C-615C-7F30-6E39023F3A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43110A0E-1593-AD08-DAEB-AC4C7CC31F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CCB656-351F-48D8-CE0B-A03F2C496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1" y="0"/>
            <a:ext cx="12167957" cy="6858000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86D6F186-E0AD-859A-0354-3EDB4C29BA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997" y="683735"/>
            <a:ext cx="10747206" cy="5158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5839E1D-7051-6401-B613-835EE08A0682}"/>
              </a:ext>
            </a:extLst>
          </p:cNvPr>
          <p:cNvSpPr txBox="1"/>
          <p:nvPr/>
        </p:nvSpPr>
        <p:spPr>
          <a:xfrm>
            <a:off x="3413760" y="111035"/>
            <a:ext cx="4643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C000"/>
                </a:solidFill>
              </a:rPr>
              <a:t>SQL Vs  MySQL </a:t>
            </a:r>
          </a:p>
        </p:txBody>
      </p:sp>
    </p:spTree>
    <p:extLst>
      <p:ext uri="{BB962C8B-B14F-4D97-AF65-F5344CB8AC3E}">
        <p14:creationId xmlns:p14="http://schemas.microsoft.com/office/powerpoint/2010/main" val="2200513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C2FFA630-118C-615C-7F30-6E39023F3A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43110A0E-1593-AD08-DAEB-AC4C7CC31F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CCB656-351F-48D8-CE0B-A03F2C496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1" y="0"/>
            <a:ext cx="12167957" cy="6858000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4F6817B0-B1CA-0DB2-B8AB-295FB3907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723900"/>
            <a:ext cx="1143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EE1784-5FA3-226F-B85F-621A83C07354}"/>
              </a:ext>
            </a:extLst>
          </p:cNvPr>
          <p:cNvSpPr txBox="1"/>
          <p:nvPr/>
        </p:nvSpPr>
        <p:spPr>
          <a:xfrm>
            <a:off x="4511040" y="111035"/>
            <a:ext cx="224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C000"/>
                </a:solidFill>
              </a:rPr>
              <a:t>MySQL Engine</a:t>
            </a:r>
          </a:p>
        </p:txBody>
      </p:sp>
    </p:spTree>
    <p:extLst>
      <p:ext uri="{BB962C8B-B14F-4D97-AF65-F5344CB8AC3E}">
        <p14:creationId xmlns:p14="http://schemas.microsoft.com/office/powerpoint/2010/main" val="673864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C2FFA630-118C-615C-7F30-6E39023F3A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43110A0E-1593-AD08-DAEB-AC4C7CC31F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68EBD4-9F29-CAC9-F742-A6D0BD27E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67"/>
            <a:ext cx="12192000" cy="684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825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709</TotalTime>
  <Words>5</Words>
  <Application>Microsoft Office PowerPoint</Application>
  <PresentationFormat>Widescreen</PresentationFormat>
  <Paragraphs>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Shruti Wali</dc:creator>
  <cp:lastModifiedBy>Shruti Wali</cp:lastModifiedBy>
  <cp:revision>14</cp:revision>
  <dcterms:created xsi:type="dcterms:W3CDTF">2024-03-16T17:39:54Z</dcterms:created>
  <dcterms:modified xsi:type="dcterms:W3CDTF">2024-03-17T05:28:59Z</dcterms:modified>
</cp:coreProperties>
</file>

<file path=docProps/thumbnail.jpeg>
</file>